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8" r:id="rId6"/>
    <p:sldId id="265" r:id="rId7"/>
    <p:sldId id="269" r:id="rId8"/>
    <p:sldId id="266" r:id="rId9"/>
    <p:sldId id="267" r:id="rId10"/>
    <p:sldId id="262" r:id="rId11"/>
    <p:sldId id="263" r:id="rId12"/>
    <p:sldId id="270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37292C"/>
    <a:srgbClr val="282739"/>
    <a:srgbClr val="000000"/>
    <a:srgbClr val="DD4223"/>
    <a:srgbClr val="F5C3CF"/>
    <a:srgbClr val="FBE5EA"/>
    <a:srgbClr val="F9DC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463165" y="1546572"/>
            <a:ext cx="7265670" cy="3347085"/>
          </a:xfrm>
          <a:prstGeom prst="rect">
            <a:avLst/>
          </a:prstGeom>
          <a:solidFill>
            <a:srgbClr val="F9DCE3">
              <a:alpha val="32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3443654" y="3432121"/>
            <a:ext cx="412310" cy="2233492"/>
            <a:chOff x="8871094" y="3994747"/>
            <a:chExt cx="385087" cy="3036349"/>
          </a:xfrm>
          <a:noFill/>
        </p:grpSpPr>
        <p:sp>
          <p:nvSpPr>
            <p:cNvPr id="13" name="矩形: 圆角 12"/>
            <p:cNvSpPr/>
            <p:nvPr/>
          </p:nvSpPr>
          <p:spPr>
            <a:xfrm>
              <a:off x="9002580" y="4244423"/>
              <a:ext cx="253601" cy="1406894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871094" y="3994747"/>
              <a:ext cx="330574" cy="3036349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Presented by </a:t>
              </a:r>
              <a:r>
                <a:rPr lang="en-US" altLang="zh-CN" sz="1100" dirty="0" err="1">
                  <a:solidFill>
                    <a:schemeClr val="bg1"/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DarkSharpness</a:t>
              </a:r>
              <a:endParaRPr lang="en-US" altLang="zh-CN" sz="1100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endParaRPr>
            </a:p>
          </p:txBody>
        </p:sp>
      </p:grpSp>
      <p:sp>
        <p:nvSpPr>
          <p:cNvPr id="19" name="矩形: 圆角 18"/>
          <p:cNvSpPr/>
          <p:nvPr/>
        </p:nvSpPr>
        <p:spPr>
          <a:xfrm rot="16200000">
            <a:off x="2470091" y="2326236"/>
            <a:ext cx="914400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6200000">
            <a:off x="2995491" y="2442929"/>
            <a:ext cx="430710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6200000">
            <a:off x="3213090" y="2658284"/>
            <a:ext cx="562621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27DC1C-F840-5119-1E66-B7EC1333B400}"/>
              </a:ext>
            </a:extLst>
          </p:cNvPr>
          <p:cNvSpPr txBox="1"/>
          <p:nvPr/>
        </p:nvSpPr>
        <p:spPr>
          <a:xfrm>
            <a:off x="4192438" y="2878271"/>
            <a:ext cx="36317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小清新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3DADEA0D-3C7F-711F-BCF5-78A5C09CC321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46115" y="2091379"/>
            <a:ext cx="508841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6" name="矩形 15"/>
          <p:cNvSpPr/>
          <p:nvPr/>
        </p:nvSpPr>
        <p:spPr>
          <a:xfrm>
            <a:off x="5108015" y="1722622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此处输入内容标题</a:t>
            </a:r>
            <a:endParaRPr lang="zh-CN" altLang="en-US" sz="2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146115" y="3322907"/>
            <a:ext cx="508841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8" name="矩形 17"/>
          <p:cNvSpPr/>
          <p:nvPr/>
        </p:nvSpPr>
        <p:spPr>
          <a:xfrm>
            <a:off x="5108015" y="2954150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此处输入内容标题</a:t>
            </a:r>
            <a:endParaRPr lang="zh-CN" altLang="en-US" sz="2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146115" y="4716073"/>
            <a:ext cx="508841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20" name="矩形 19"/>
          <p:cNvSpPr/>
          <p:nvPr/>
        </p:nvSpPr>
        <p:spPr>
          <a:xfrm>
            <a:off x="5108015" y="4347316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此处输入内容标题</a:t>
            </a:r>
            <a:endParaRPr lang="zh-CN" altLang="en-US" sz="2800" dirty="0"/>
          </a:p>
        </p:txBody>
      </p:sp>
      <p:pic>
        <p:nvPicPr>
          <p:cNvPr id="4" name="图片 3" descr="图片包含 龙舌兰, 植物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0" y="1650954"/>
            <a:ext cx="4405320" cy="35559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AD8CF0A-A5B9-664F-47B3-AF836334D608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90584" y="2040207"/>
            <a:ext cx="508841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0" name="矩形 9"/>
          <p:cNvSpPr/>
          <p:nvPr/>
        </p:nvSpPr>
        <p:spPr>
          <a:xfrm>
            <a:off x="1652484" y="1671450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此处输入内容标题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500584" y="4126325"/>
            <a:ext cx="508841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2" name="矩形 11"/>
          <p:cNvSpPr/>
          <p:nvPr/>
        </p:nvSpPr>
        <p:spPr>
          <a:xfrm>
            <a:off x="5462484" y="3757568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此处输入内容标题</a:t>
            </a:r>
            <a:endParaRPr lang="zh-CN" altLang="en-US" sz="2800" dirty="0"/>
          </a:p>
        </p:txBody>
      </p:sp>
      <p:pic>
        <p:nvPicPr>
          <p:cNvPr id="4" name="图片 3" descr="图片包含 杯子, 植物, 深色, 室内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94" y="3161125"/>
            <a:ext cx="1930400" cy="1930400"/>
          </a:xfrm>
          <a:prstGeom prst="rect">
            <a:avLst/>
          </a:prstGeom>
        </p:spPr>
      </p:pic>
      <p:pic>
        <p:nvPicPr>
          <p:cNvPr id="13" name="图片 12" descr="图片包含 杯子, 植物, 深色, 室内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88" y="1063222"/>
            <a:ext cx="19304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463209" y="1755411"/>
            <a:ext cx="7265582" cy="3347178"/>
            <a:chOff x="2463209" y="1755411"/>
            <a:chExt cx="7265582" cy="3347178"/>
          </a:xfrm>
        </p:grpSpPr>
        <p:sp>
          <p:nvSpPr>
            <p:cNvPr id="9" name="矩形 8"/>
            <p:cNvSpPr/>
            <p:nvPr/>
          </p:nvSpPr>
          <p:spPr>
            <a:xfrm>
              <a:off x="2463209" y="1755411"/>
              <a:ext cx="7265582" cy="3347178"/>
            </a:xfrm>
            <a:prstGeom prst="rect">
              <a:avLst/>
            </a:prstGeom>
            <a:solidFill>
              <a:srgbClr val="F9DCE3"/>
            </a:solidFill>
            <a:ln>
              <a:noFill/>
            </a:ln>
            <a:effectLst>
              <a:outerShdw blurRad="3175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654300" y="1930400"/>
              <a:ext cx="6883400" cy="299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435153" y="2171700"/>
            <a:ext cx="1107996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再相见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601114" y="3126663"/>
            <a:ext cx="1661993" cy="9966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春风亦浓 艾酒带苦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  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川人尔尔 闲庭信步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6350" y="3126663"/>
            <a:ext cx="1015663" cy="15639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912469" y="3571207"/>
            <a:ext cx="353943" cy="1115093"/>
            <a:chOff x="8964093" y="4123310"/>
            <a:chExt cx="330574" cy="1654433"/>
          </a:xfrm>
        </p:grpSpPr>
        <p:sp>
          <p:nvSpPr>
            <p:cNvPr id="13" name="矩形: 圆角 12"/>
            <p:cNvSpPr/>
            <p:nvPr/>
          </p:nvSpPr>
          <p:spPr>
            <a:xfrm>
              <a:off x="9002580" y="4244423"/>
              <a:ext cx="253601" cy="1406894"/>
            </a:xfrm>
            <a:prstGeom prst="roundRect">
              <a:avLst>
                <a:gd name="adj" fmla="val 0"/>
              </a:avLst>
            </a:prstGeom>
            <a:solidFill>
              <a:srgbClr val="F3A3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964093" y="4123310"/>
              <a:ext cx="330574" cy="16544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@</a:t>
              </a:r>
              <a:r>
                <a:rPr lang="zh-CN" altLang="en-US" sz="1100" dirty="0">
                  <a:solidFill>
                    <a:schemeClr val="bg1"/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老油条</a:t>
              </a:r>
              <a:r>
                <a:rPr lang="en-US" altLang="zh-CN" sz="1100" dirty="0">
                  <a:solidFill>
                    <a:schemeClr val="bg1"/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PPT</a:t>
              </a:r>
              <a:endParaRPr lang="zh-CN" altLang="en-US" sz="1100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endParaRPr>
            </a:p>
          </p:txBody>
        </p:sp>
      </p:grpSp>
      <p:sp>
        <p:nvSpPr>
          <p:cNvPr id="19" name="矩形: 圆角 18"/>
          <p:cNvSpPr/>
          <p:nvPr/>
        </p:nvSpPr>
        <p:spPr>
          <a:xfrm rot="16200000">
            <a:off x="2470091" y="2326236"/>
            <a:ext cx="914400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6200000">
            <a:off x="2995491" y="2442929"/>
            <a:ext cx="430710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6200000">
            <a:off x="3213090" y="2658284"/>
            <a:ext cx="562621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D9CE200-8E96-7DEB-7C47-B27E0E005F1D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25392" y="2091827"/>
            <a:ext cx="1106170" cy="1870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目录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56946" y="2091379"/>
            <a:ext cx="508841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28203" y="2103759"/>
            <a:ext cx="490220" cy="2851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CONTENTS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18846" y="1722622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此处输入内容标题</a:t>
            </a:r>
            <a:endParaRPr lang="zh-CN" altLang="en-US" sz="2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956946" y="3148156"/>
            <a:ext cx="508841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7" name="矩形 16"/>
          <p:cNvSpPr/>
          <p:nvPr/>
        </p:nvSpPr>
        <p:spPr>
          <a:xfrm>
            <a:off x="4918846" y="2779399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此处输入内容标题</a:t>
            </a:r>
            <a:endParaRPr lang="zh-CN" altLang="en-US" sz="28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956946" y="4204933"/>
            <a:ext cx="508841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9" name="矩形 18"/>
          <p:cNvSpPr/>
          <p:nvPr/>
        </p:nvSpPr>
        <p:spPr>
          <a:xfrm>
            <a:off x="4918846" y="3836176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此处输入内容标题</a:t>
            </a:r>
            <a:endParaRPr lang="zh-CN" altLang="en-US" sz="28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956946" y="5261711"/>
            <a:ext cx="508841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21" name="矩形 20"/>
          <p:cNvSpPr/>
          <p:nvPr/>
        </p:nvSpPr>
        <p:spPr>
          <a:xfrm>
            <a:off x="4918846" y="4892954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此处输入内容标题</a:t>
            </a:r>
            <a:endParaRPr lang="zh-CN" altLang="en-US" sz="2800" dirty="0"/>
          </a:p>
        </p:txBody>
      </p:sp>
      <p:sp>
        <p:nvSpPr>
          <p:cNvPr id="23" name="矩形: 圆角 22"/>
          <p:cNvSpPr/>
          <p:nvPr/>
        </p:nvSpPr>
        <p:spPr>
          <a:xfrm rot="19037437">
            <a:off x="1618556" y="4512205"/>
            <a:ext cx="914400" cy="1227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613F"/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 rot="19037437">
            <a:off x="1682541" y="4252343"/>
            <a:ext cx="430710" cy="122727"/>
          </a:xfrm>
          <a:prstGeom prst="roundRect">
            <a:avLst>
              <a:gd name="adj" fmla="val 50000"/>
            </a:avLst>
          </a:prstGeom>
          <a:solidFill>
            <a:srgbClr val="F9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9037437">
            <a:off x="1894105" y="4838435"/>
            <a:ext cx="562621" cy="122727"/>
          </a:xfrm>
          <a:prstGeom prst="roundRect">
            <a:avLst>
              <a:gd name="adj" fmla="val 50000"/>
            </a:avLst>
          </a:prstGeom>
          <a:solidFill>
            <a:srgbClr val="F9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270449" y="1818329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270449" y="2850111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607893-8E80-BBC9-7831-966C8F7CFB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70449" y="3911249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1B81E0-ED19-7E97-9369-0A5CB99056F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270449" y="4954909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86717" y="2052253"/>
            <a:ext cx="1107996" cy="1870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壹章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50497" y="3642365"/>
            <a:ext cx="5088410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What is 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touhou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 project?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58728" y="1872031"/>
            <a:ext cx="492443" cy="2851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PART ONE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0497" y="2974440"/>
            <a:ext cx="4534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康娃娃体W5(P)" panose="040B0500000000000000" pitchFamily="82" charset="-122"/>
                <a:ea typeface="华康娃娃体W5(P)" panose="040B0500000000000000" pitchFamily="82" charset="-122"/>
                <a:cs typeface="+mn-cs"/>
              </a:rPr>
              <a:t>什么是东方</a:t>
            </a:r>
            <a:endParaRPr lang="zh-CN" altLang="en-US" sz="3600" b="1" dirty="0">
              <a:solidFill>
                <a:srgbClr val="30303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86628" y="2662507"/>
            <a:ext cx="2671866" cy="5078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0" name="矩形 9"/>
          <p:cNvSpPr/>
          <p:nvPr/>
        </p:nvSpPr>
        <p:spPr>
          <a:xfrm>
            <a:off x="1748528" y="1708400"/>
            <a:ext cx="23812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此处输入内容标题</a:t>
            </a:r>
            <a:endParaRPr lang="zh-CN" altLang="en-US" sz="28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3085A8B-B524-F3AD-AE81-BE252137DD26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312" y="248092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0" name="矩形 9"/>
          <p:cNvSpPr/>
          <p:nvPr/>
        </p:nvSpPr>
        <p:spPr>
          <a:xfrm>
            <a:off x="840107" y="200431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495312" y="4265335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2" name="矩形 11"/>
          <p:cNvSpPr/>
          <p:nvPr/>
        </p:nvSpPr>
        <p:spPr>
          <a:xfrm>
            <a:off x="840107" y="3788727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008123" y="248092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4" name="矩形 13"/>
          <p:cNvSpPr/>
          <p:nvPr/>
        </p:nvSpPr>
        <p:spPr>
          <a:xfrm>
            <a:off x="3352918" y="200431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008123" y="4265335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6" name="矩形 15"/>
          <p:cNvSpPr/>
          <p:nvPr/>
        </p:nvSpPr>
        <p:spPr>
          <a:xfrm>
            <a:off x="3352918" y="3788727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508750" y="1517650"/>
            <a:ext cx="0" cy="4051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8119161" y="2884549"/>
            <a:ext cx="2684401" cy="2684401"/>
          </a:xfrm>
          <a:prstGeom prst="ellipse">
            <a:avLst/>
          </a:prstGeom>
          <a:solidFill>
            <a:srgbClr val="DD4223">
              <a:alpha val="7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403529" y="3988781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21" name="矩形 20"/>
          <p:cNvSpPr/>
          <p:nvPr/>
        </p:nvSpPr>
        <p:spPr>
          <a:xfrm>
            <a:off x="7748324" y="3512173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关键词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FAE05EE-30CE-5D54-4431-D6612D8A6321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 descr="图片包含 户外, 天空, 树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1277" r="32089" b="6128"/>
          <a:stretch>
            <a:fillRect/>
          </a:stretch>
        </p:blipFill>
        <p:spPr>
          <a:xfrm>
            <a:off x="2075094" y="1753373"/>
            <a:ext cx="1808740" cy="1778728"/>
          </a:xfrm>
          <a:custGeom>
            <a:avLst/>
            <a:gdLst>
              <a:gd name="connsiteX0" fmla="*/ 188103 w 1808740"/>
              <a:gd name="connsiteY0" fmla="*/ 1550533 h 1778728"/>
              <a:gd name="connsiteX1" fmla="*/ 188104 w 1808740"/>
              <a:gd name="connsiteY1" fmla="*/ 1550534 h 1778728"/>
              <a:gd name="connsiteX2" fmla="*/ 188104 w 1808740"/>
              <a:gd name="connsiteY2" fmla="*/ 1550534 h 1778728"/>
              <a:gd name="connsiteX3" fmla="*/ 1127802 w 1808740"/>
              <a:gd name="connsiteY3" fmla="*/ 571 h 1778728"/>
              <a:gd name="connsiteX4" fmla="*/ 1620638 w 1808740"/>
              <a:gd name="connsiteY4" fmla="*/ 228195 h 1778728"/>
              <a:gd name="connsiteX5" fmla="*/ 1620637 w 1808740"/>
              <a:gd name="connsiteY5" fmla="*/ 228196 h 1778728"/>
              <a:gd name="connsiteX6" fmla="*/ 1580546 w 1808740"/>
              <a:gd name="connsiteY6" fmla="*/ 1230475 h 1778728"/>
              <a:gd name="connsiteX7" fmla="*/ 1190382 w 1808740"/>
              <a:gd name="connsiteY7" fmla="*/ 1590625 h 1778728"/>
              <a:gd name="connsiteX8" fmla="*/ 295649 w 1808740"/>
              <a:gd name="connsiteY8" fmla="*/ 1645796 h 1778728"/>
              <a:gd name="connsiteX9" fmla="*/ 188104 w 1808740"/>
              <a:gd name="connsiteY9" fmla="*/ 1550534 h 1778728"/>
              <a:gd name="connsiteX10" fmla="*/ 101735 w 1808740"/>
              <a:gd name="connsiteY10" fmla="*/ 1435723 h 1778728"/>
              <a:gd name="connsiteX11" fmla="*/ 228195 w 1808740"/>
              <a:gd name="connsiteY11" fmla="*/ 548255 h 1778728"/>
              <a:gd name="connsiteX12" fmla="*/ 618359 w 1808740"/>
              <a:gd name="connsiteY12" fmla="*/ 188104 h 1778728"/>
              <a:gd name="connsiteX13" fmla="*/ 1127802 w 1808740"/>
              <a:gd name="connsiteY13" fmla="*/ 571 h 177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8740" h="1778728">
                <a:moveTo>
                  <a:pt x="188103" y="1550533"/>
                </a:moveTo>
                <a:lnTo>
                  <a:pt x="188104" y="1550534"/>
                </a:lnTo>
                <a:lnTo>
                  <a:pt x="188104" y="1550534"/>
                </a:lnTo>
                <a:close/>
                <a:moveTo>
                  <a:pt x="1127802" y="571"/>
                </a:moveTo>
                <a:cubicBezTo>
                  <a:pt x="1309178" y="7826"/>
                  <a:pt x="1487787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38520" y="1823113"/>
                  <a:pt x="563474" y="1838431"/>
                  <a:pt x="295649" y="1645796"/>
                </a:cubicBezTo>
                <a:lnTo>
                  <a:pt x="188104" y="1550534"/>
                </a:lnTo>
                <a:lnTo>
                  <a:pt x="101735" y="1435723"/>
                </a:lnTo>
                <a:cubicBezTo>
                  <a:pt x="-68892" y="1153368"/>
                  <a:pt x="-23667" y="780743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2" y="571"/>
                </a:cubicBezTo>
                <a:close/>
              </a:path>
            </a:pathLst>
          </a:custGeom>
        </p:spPr>
      </p:pic>
      <p:pic>
        <p:nvPicPr>
          <p:cNvPr id="26" name="图片 25" descr="图片包含 树, 植物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1879" r="28891" b="4821"/>
          <a:stretch>
            <a:fillRect/>
          </a:stretch>
        </p:blipFill>
        <p:spPr>
          <a:xfrm>
            <a:off x="5139338" y="1753374"/>
            <a:ext cx="1808740" cy="1778727"/>
          </a:xfrm>
          <a:custGeom>
            <a:avLst/>
            <a:gdLst>
              <a:gd name="connsiteX0" fmla="*/ 1127802 w 1808740"/>
              <a:gd name="connsiteY0" fmla="*/ 571 h 1778727"/>
              <a:gd name="connsiteX1" fmla="*/ 1620638 w 1808740"/>
              <a:gd name="connsiteY1" fmla="*/ 228195 h 1778727"/>
              <a:gd name="connsiteX2" fmla="*/ 1620637 w 1808740"/>
              <a:gd name="connsiteY2" fmla="*/ 228196 h 1778727"/>
              <a:gd name="connsiteX3" fmla="*/ 1580546 w 1808740"/>
              <a:gd name="connsiteY3" fmla="*/ 1230475 h 1778727"/>
              <a:gd name="connsiteX4" fmla="*/ 1190382 w 1808740"/>
              <a:gd name="connsiteY4" fmla="*/ 1590625 h 1778727"/>
              <a:gd name="connsiteX5" fmla="*/ 188103 w 1808740"/>
              <a:gd name="connsiteY5" fmla="*/ 1550533 h 1778727"/>
              <a:gd name="connsiteX6" fmla="*/ 188104 w 1808740"/>
              <a:gd name="connsiteY6" fmla="*/ 1550534 h 1778727"/>
              <a:gd name="connsiteX7" fmla="*/ 228195 w 1808740"/>
              <a:gd name="connsiteY7" fmla="*/ 548255 h 1778727"/>
              <a:gd name="connsiteX8" fmla="*/ 618359 w 1808740"/>
              <a:gd name="connsiteY8" fmla="*/ 188104 h 1778727"/>
              <a:gd name="connsiteX9" fmla="*/ 1127802 w 1808740"/>
              <a:gd name="connsiteY9" fmla="*/ 571 h 177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40" h="1778727">
                <a:moveTo>
                  <a:pt x="1127802" y="571"/>
                </a:moveTo>
                <a:cubicBezTo>
                  <a:pt x="1309178" y="7826"/>
                  <a:pt x="1487788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02540" y="1856325"/>
                  <a:pt x="453804" y="1838376"/>
                  <a:pt x="188103" y="1550533"/>
                </a:cubicBezTo>
                <a:lnTo>
                  <a:pt x="188104" y="1550534"/>
                </a:lnTo>
                <a:cubicBezTo>
                  <a:pt x="-77597" y="1262692"/>
                  <a:pt x="-59647" y="813956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2" y="571"/>
                </a:cubicBez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t="10639" r="41279" b="14141"/>
          <a:stretch>
            <a:fillRect/>
          </a:stretch>
        </p:blipFill>
        <p:spPr>
          <a:xfrm>
            <a:off x="8203583" y="1753373"/>
            <a:ext cx="1808740" cy="1778727"/>
          </a:xfrm>
          <a:custGeom>
            <a:avLst/>
            <a:gdLst>
              <a:gd name="connsiteX0" fmla="*/ 1127801 w 1808740"/>
              <a:gd name="connsiteY0" fmla="*/ 571 h 1778727"/>
              <a:gd name="connsiteX1" fmla="*/ 1620638 w 1808740"/>
              <a:gd name="connsiteY1" fmla="*/ 228195 h 1778727"/>
              <a:gd name="connsiteX2" fmla="*/ 1620637 w 1808740"/>
              <a:gd name="connsiteY2" fmla="*/ 228196 h 1778727"/>
              <a:gd name="connsiteX3" fmla="*/ 1580546 w 1808740"/>
              <a:gd name="connsiteY3" fmla="*/ 1230475 h 1778727"/>
              <a:gd name="connsiteX4" fmla="*/ 1190382 w 1808740"/>
              <a:gd name="connsiteY4" fmla="*/ 1590625 h 1778727"/>
              <a:gd name="connsiteX5" fmla="*/ 188103 w 1808740"/>
              <a:gd name="connsiteY5" fmla="*/ 1550533 h 1778727"/>
              <a:gd name="connsiteX6" fmla="*/ 188104 w 1808740"/>
              <a:gd name="connsiteY6" fmla="*/ 1550534 h 1778727"/>
              <a:gd name="connsiteX7" fmla="*/ 228195 w 1808740"/>
              <a:gd name="connsiteY7" fmla="*/ 548255 h 1778727"/>
              <a:gd name="connsiteX8" fmla="*/ 618359 w 1808740"/>
              <a:gd name="connsiteY8" fmla="*/ 188104 h 1778727"/>
              <a:gd name="connsiteX9" fmla="*/ 1127801 w 1808740"/>
              <a:gd name="connsiteY9" fmla="*/ 571 h 177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40" h="1778727">
                <a:moveTo>
                  <a:pt x="1127801" y="571"/>
                </a:moveTo>
                <a:cubicBezTo>
                  <a:pt x="1309178" y="7826"/>
                  <a:pt x="1487788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02540" y="1856325"/>
                  <a:pt x="453804" y="1838376"/>
                  <a:pt x="188103" y="1550533"/>
                </a:cubicBezTo>
                <a:lnTo>
                  <a:pt x="188104" y="1550534"/>
                </a:lnTo>
                <a:cubicBezTo>
                  <a:pt x="-77597" y="1262692"/>
                  <a:pt x="-59647" y="813956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1" y="571"/>
                </a:cubicBezTo>
                <a:close/>
              </a:path>
            </a:pathLst>
          </a:custGeom>
        </p:spPr>
      </p:pic>
      <p:sp>
        <p:nvSpPr>
          <p:cNvPr id="9" name="文本框 8"/>
          <p:cNvSpPr txBox="1"/>
          <p:nvPr/>
        </p:nvSpPr>
        <p:spPr>
          <a:xfrm>
            <a:off x="1828475" y="4190098"/>
            <a:ext cx="2301978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0" name="矩形 9"/>
          <p:cNvSpPr/>
          <p:nvPr/>
        </p:nvSpPr>
        <p:spPr>
          <a:xfrm>
            <a:off x="1266427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892719" y="4190098"/>
            <a:ext cx="2301978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2" name="矩形 11"/>
          <p:cNvSpPr/>
          <p:nvPr/>
        </p:nvSpPr>
        <p:spPr>
          <a:xfrm>
            <a:off x="4330671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061546" y="4190098"/>
            <a:ext cx="2301978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4" name="矩形 13"/>
          <p:cNvSpPr/>
          <p:nvPr/>
        </p:nvSpPr>
        <p:spPr>
          <a:xfrm>
            <a:off x="7499498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1E1DBCD-4187-3721-397C-0708B742A762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90539" y="2845266"/>
            <a:ext cx="1704602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2" name="矩形 11"/>
          <p:cNvSpPr/>
          <p:nvPr/>
        </p:nvSpPr>
        <p:spPr>
          <a:xfrm>
            <a:off x="5235334" y="23686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565274" y="3470646"/>
            <a:ext cx="1369426" cy="10618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4" name="矩形 13"/>
          <p:cNvSpPr/>
          <p:nvPr/>
        </p:nvSpPr>
        <p:spPr>
          <a:xfrm>
            <a:off x="8787004" y="299403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grpSp>
        <p:nvGrpSpPr>
          <p:cNvPr id="5" name="组合 4"/>
          <p:cNvGrpSpPr/>
          <p:nvPr/>
        </p:nvGrpSpPr>
        <p:grpSpPr>
          <a:xfrm>
            <a:off x="2322339" y="3083731"/>
            <a:ext cx="3578440" cy="1676937"/>
            <a:chOff x="1507574" y="2258318"/>
            <a:chExt cx="3578440" cy="1676937"/>
          </a:xfrm>
        </p:grpSpPr>
        <p:sp>
          <p:nvSpPr>
            <p:cNvPr id="9" name="文本框 8"/>
            <p:cNvSpPr txBox="1"/>
            <p:nvPr/>
          </p:nvSpPr>
          <p:spPr>
            <a:xfrm>
              <a:off x="2315143" y="2734926"/>
              <a:ext cx="1317550" cy="120032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An action plan with executable, actionable and creative ideas can effectively enhance the company's reputation and brand reputation.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659938" y="2258318"/>
              <a:ext cx="34260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输入标题</a:t>
              </a:r>
              <a:endParaRPr lang="zh-CN" altLang="en-US" sz="2800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07574" y="2611816"/>
              <a:ext cx="101195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defRPr>
              </a:lvl1pPr>
            </a:lstStyle>
            <a:p>
              <a:r>
                <a:rPr lang="en-US" altLang="zh-CN" sz="4400" dirty="0"/>
                <a:t>01</a:t>
              </a:r>
              <a:endParaRPr lang="zh-CN" altLang="en-US" sz="4400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690452" y="3347536"/>
            <a:ext cx="1011954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defRPr>
            </a:lvl1pPr>
          </a:lstStyle>
          <a:p>
            <a:r>
              <a:rPr lang="en-US" altLang="zh-CN" sz="4400" dirty="0"/>
              <a:t>03</a:t>
            </a:r>
            <a:endParaRPr lang="zh-CN" altLang="en-US" sz="4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011960" y="2782111"/>
            <a:ext cx="1011954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defRPr>
            </a:lvl1pPr>
          </a:lstStyle>
          <a:p>
            <a:r>
              <a:rPr lang="en-US" altLang="zh-CN" sz="4400" dirty="0"/>
              <a:t>02</a:t>
            </a:r>
            <a:endParaRPr lang="zh-CN" altLang="en-US" sz="4400" dirty="0"/>
          </a:p>
        </p:txBody>
      </p:sp>
      <p:sp>
        <p:nvSpPr>
          <p:cNvPr id="4" name="任意多边形: 形状 3"/>
          <p:cNvSpPr/>
          <p:nvPr/>
        </p:nvSpPr>
        <p:spPr>
          <a:xfrm>
            <a:off x="279400" y="2653838"/>
            <a:ext cx="11684000" cy="1626117"/>
          </a:xfrm>
          <a:custGeom>
            <a:avLst/>
            <a:gdLst>
              <a:gd name="connsiteX0" fmla="*/ 0 w 11582400"/>
              <a:gd name="connsiteY0" fmla="*/ 457661 h 1731604"/>
              <a:gd name="connsiteX1" fmla="*/ 1485900 w 11582400"/>
              <a:gd name="connsiteY1" fmla="*/ 1727661 h 1731604"/>
              <a:gd name="connsiteX2" fmla="*/ 2565400 w 11582400"/>
              <a:gd name="connsiteY2" fmla="*/ 89361 h 1731604"/>
              <a:gd name="connsiteX3" fmla="*/ 5626100 w 11582400"/>
              <a:gd name="connsiteY3" fmla="*/ 1626061 h 1731604"/>
              <a:gd name="connsiteX4" fmla="*/ 9067800 w 11582400"/>
              <a:gd name="connsiteY4" fmla="*/ 25861 h 1731604"/>
              <a:gd name="connsiteX5" fmla="*/ 11582400 w 11582400"/>
              <a:gd name="connsiteY5" fmla="*/ 787861 h 1731604"/>
              <a:gd name="connsiteX0-1" fmla="*/ 0 w 11582400"/>
              <a:gd name="connsiteY0-2" fmla="*/ 457661 h 1626117"/>
              <a:gd name="connsiteX1-3" fmla="*/ 774700 w 11582400"/>
              <a:gd name="connsiteY1-4" fmla="*/ 1257761 h 1626117"/>
              <a:gd name="connsiteX2-5" fmla="*/ 2565400 w 11582400"/>
              <a:gd name="connsiteY2-6" fmla="*/ 89361 h 1626117"/>
              <a:gd name="connsiteX3-7" fmla="*/ 5626100 w 11582400"/>
              <a:gd name="connsiteY3-8" fmla="*/ 1626061 h 1626117"/>
              <a:gd name="connsiteX4-9" fmla="*/ 9067800 w 11582400"/>
              <a:gd name="connsiteY4-10" fmla="*/ 25861 h 1626117"/>
              <a:gd name="connsiteX5-11" fmla="*/ 11582400 w 11582400"/>
              <a:gd name="connsiteY5-12" fmla="*/ 787861 h 1626117"/>
              <a:gd name="connsiteX0-13" fmla="*/ 0 w 11582400"/>
              <a:gd name="connsiteY0-14" fmla="*/ 457661 h 1626117"/>
              <a:gd name="connsiteX1-15" fmla="*/ 774700 w 11582400"/>
              <a:gd name="connsiteY1-16" fmla="*/ 1257761 h 1626117"/>
              <a:gd name="connsiteX2-17" fmla="*/ 2565400 w 11582400"/>
              <a:gd name="connsiteY2-18" fmla="*/ 89361 h 1626117"/>
              <a:gd name="connsiteX3-19" fmla="*/ 5626100 w 11582400"/>
              <a:gd name="connsiteY3-20" fmla="*/ 1626061 h 1626117"/>
              <a:gd name="connsiteX4-21" fmla="*/ 9067800 w 11582400"/>
              <a:gd name="connsiteY4-22" fmla="*/ 25861 h 1626117"/>
              <a:gd name="connsiteX5-23" fmla="*/ 11582400 w 11582400"/>
              <a:gd name="connsiteY5-24" fmla="*/ 787861 h 1626117"/>
              <a:gd name="connsiteX0-25" fmla="*/ 0 w 11582400"/>
              <a:gd name="connsiteY0-26" fmla="*/ 457661 h 1626117"/>
              <a:gd name="connsiteX1-27" fmla="*/ 774700 w 11582400"/>
              <a:gd name="connsiteY1-28" fmla="*/ 1257761 h 1626117"/>
              <a:gd name="connsiteX2-29" fmla="*/ 2565400 w 11582400"/>
              <a:gd name="connsiteY2-30" fmla="*/ 89361 h 1626117"/>
              <a:gd name="connsiteX3-31" fmla="*/ 5626100 w 11582400"/>
              <a:gd name="connsiteY3-32" fmla="*/ 1626061 h 1626117"/>
              <a:gd name="connsiteX4-33" fmla="*/ 9067800 w 11582400"/>
              <a:gd name="connsiteY4-34" fmla="*/ 25861 h 1626117"/>
              <a:gd name="connsiteX5-35" fmla="*/ 11582400 w 11582400"/>
              <a:gd name="connsiteY5-36" fmla="*/ 787861 h 1626117"/>
              <a:gd name="connsiteX0-37" fmla="*/ 0 w 11684000"/>
              <a:gd name="connsiteY0-38" fmla="*/ 457661 h 1626117"/>
              <a:gd name="connsiteX1-39" fmla="*/ 876300 w 11684000"/>
              <a:gd name="connsiteY1-40" fmla="*/ 1257761 h 1626117"/>
              <a:gd name="connsiteX2-41" fmla="*/ 2667000 w 11684000"/>
              <a:gd name="connsiteY2-42" fmla="*/ 89361 h 1626117"/>
              <a:gd name="connsiteX3-43" fmla="*/ 5727700 w 11684000"/>
              <a:gd name="connsiteY3-44" fmla="*/ 1626061 h 1626117"/>
              <a:gd name="connsiteX4-45" fmla="*/ 9169400 w 11684000"/>
              <a:gd name="connsiteY4-46" fmla="*/ 25861 h 1626117"/>
              <a:gd name="connsiteX5-47" fmla="*/ 11684000 w 11684000"/>
              <a:gd name="connsiteY5-48" fmla="*/ 787861 h 16261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1684000" h="1626117">
                <a:moveTo>
                  <a:pt x="0" y="457661"/>
                </a:moveTo>
                <a:cubicBezTo>
                  <a:pt x="71966" y="882052"/>
                  <a:pt x="431800" y="1319144"/>
                  <a:pt x="876300" y="1257761"/>
                </a:cubicBezTo>
                <a:cubicBezTo>
                  <a:pt x="1320800" y="1196378"/>
                  <a:pt x="1858433" y="27978"/>
                  <a:pt x="2667000" y="89361"/>
                </a:cubicBezTo>
                <a:cubicBezTo>
                  <a:pt x="3475567" y="150744"/>
                  <a:pt x="4643967" y="1636644"/>
                  <a:pt x="5727700" y="1626061"/>
                </a:cubicBezTo>
                <a:cubicBezTo>
                  <a:pt x="6811433" y="1615478"/>
                  <a:pt x="8176683" y="165561"/>
                  <a:pt x="9169400" y="25861"/>
                </a:cubicBezTo>
                <a:cubicBezTo>
                  <a:pt x="10162117" y="-113839"/>
                  <a:pt x="10923058" y="337011"/>
                  <a:pt x="11684000" y="787861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V="1">
            <a:off x="2840380" y="2699226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 flipV="1">
            <a:off x="6056615" y="4140822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flipV="1">
            <a:off x="9661452" y="2562306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3F0C4979-808C-78B3-148B-7E0523A38439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93395" y="236662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5" name="矩形 14"/>
          <p:cNvSpPr/>
          <p:nvPr/>
        </p:nvSpPr>
        <p:spPr>
          <a:xfrm>
            <a:off x="7638190" y="189001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293395" y="4248568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7" name="矩形 16"/>
          <p:cNvSpPr/>
          <p:nvPr/>
        </p:nvSpPr>
        <p:spPr>
          <a:xfrm>
            <a:off x="7638190" y="377196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730262" y="236662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9" name="矩形 18"/>
          <p:cNvSpPr/>
          <p:nvPr/>
        </p:nvSpPr>
        <p:spPr>
          <a:xfrm>
            <a:off x="1075057" y="189001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730262" y="4248568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21" name="矩形 20"/>
          <p:cNvSpPr/>
          <p:nvPr/>
        </p:nvSpPr>
        <p:spPr>
          <a:xfrm>
            <a:off x="1075057" y="377196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pic>
        <p:nvPicPr>
          <p:cNvPr id="22" name="图片 21" descr="图片包含 冒烟, 户外, 树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9" t="5733" r="21920" b="3541"/>
          <a:stretch>
            <a:fillRect/>
          </a:stretch>
        </p:blipFill>
        <p:spPr>
          <a:xfrm>
            <a:off x="4084776" y="1208567"/>
            <a:ext cx="4123943" cy="4550823"/>
          </a:xfrm>
          <a:custGeom>
            <a:avLst/>
            <a:gdLst>
              <a:gd name="connsiteX0" fmla="*/ 345405 w 4123943"/>
              <a:gd name="connsiteY0" fmla="*/ 1873197 h 4550823"/>
              <a:gd name="connsiteX1" fmla="*/ 576179 w 4123943"/>
              <a:gd name="connsiteY1" fmla="*/ 1979784 h 4550823"/>
              <a:gd name="connsiteX2" fmla="*/ 2434918 w 4123943"/>
              <a:gd name="connsiteY2" fmla="*/ 3993419 h 4550823"/>
              <a:gd name="connsiteX3" fmla="*/ 2416145 w 4123943"/>
              <a:gd name="connsiteY3" fmla="*/ 4462744 h 4550823"/>
              <a:gd name="connsiteX4" fmla="*/ 2416145 w 4123943"/>
              <a:gd name="connsiteY4" fmla="*/ 4462743 h 4550823"/>
              <a:gd name="connsiteX5" fmla="*/ 1946820 w 4123943"/>
              <a:gd name="connsiteY5" fmla="*/ 4443970 h 4550823"/>
              <a:gd name="connsiteX6" fmla="*/ 88081 w 4123943"/>
              <a:gd name="connsiteY6" fmla="*/ 2430335 h 4550823"/>
              <a:gd name="connsiteX7" fmla="*/ 106855 w 4123943"/>
              <a:gd name="connsiteY7" fmla="*/ 1961011 h 4550823"/>
              <a:gd name="connsiteX8" fmla="*/ 345405 w 4123943"/>
              <a:gd name="connsiteY8" fmla="*/ 1873197 h 4550823"/>
              <a:gd name="connsiteX9" fmla="*/ 586479 w 4123943"/>
              <a:gd name="connsiteY9" fmla="*/ 977045 h 4550823"/>
              <a:gd name="connsiteX10" fmla="*/ 817253 w 4123943"/>
              <a:gd name="connsiteY10" fmla="*/ 1083632 h 4550823"/>
              <a:gd name="connsiteX11" fmla="*/ 2675992 w 4123943"/>
              <a:gd name="connsiteY11" fmla="*/ 3097267 h 4550823"/>
              <a:gd name="connsiteX12" fmla="*/ 2657219 w 4123943"/>
              <a:gd name="connsiteY12" fmla="*/ 3566592 h 4550823"/>
              <a:gd name="connsiteX13" fmla="*/ 2657219 w 4123943"/>
              <a:gd name="connsiteY13" fmla="*/ 3566591 h 4550823"/>
              <a:gd name="connsiteX14" fmla="*/ 2187894 w 4123943"/>
              <a:gd name="connsiteY14" fmla="*/ 3547818 h 4550823"/>
              <a:gd name="connsiteX15" fmla="*/ 329156 w 4123943"/>
              <a:gd name="connsiteY15" fmla="*/ 1534183 h 4550823"/>
              <a:gd name="connsiteX16" fmla="*/ 347929 w 4123943"/>
              <a:gd name="connsiteY16" fmla="*/ 1064859 h 4550823"/>
              <a:gd name="connsiteX17" fmla="*/ 586479 w 4123943"/>
              <a:gd name="connsiteY17" fmla="*/ 977045 h 4550823"/>
              <a:gd name="connsiteX18" fmla="*/ 1595787 w 4123943"/>
              <a:gd name="connsiteY18" fmla="*/ 793843 h 4550823"/>
              <a:gd name="connsiteX19" fmla="*/ 1826561 w 4123943"/>
              <a:gd name="connsiteY19" fmla="*/ 900430 h 4550823"/>
              <a:gd name="connsiteX20" fmla="*/ 3685300 w 4123943"/>
              <a:gd name="connsiteY20" fmla="*/ 2914065 h 4550823"/>
              <a:gd name="connsiteX21" fmla="*/ 3666527 w 4123943"/>
              <a:gd name="connsiteY21" fmla="*/ 3383390 h 4550823"/>
              <a:gd name="connsiteX22" fmla="*/ 3666527 w 4123943"/>
              <a:gd name="connsiteY22" fmla="*/ 3383389 h 4550823"/>
              <a:gd name="connsiteX23" fmla="*/ 3197202 w 4123943"/>
              <a:gd name="connsiteY23" fmla="*/ 3364616 h 4550823"/>
              <a:gd name="connsiteX24" fmla="*/ 1338463 w 4123943"/>
              <a:gd name="connsiteY24" fmla="*/ 1350981 h 4550823"/>
              <a:gd name="connsiteX25" fmla="*/ 1357236 w 4123943"/>
              <a:gd name="connsiteY25" fmla="*/ 881657 h 4550823"/>
              <a:gd name="connsiteX26" fmla="*/ 1595787 w 4123943"/>
              <a:gd name="connsiteY26" fmla="*/ 793843 h 4550823"/>
              <a:gd name="connsiteX27" fmla="*/ 1946349 w 4123943"/>
              <a:gd name="connsiteY27" fmla="*/ 268 h 4550823"/>
              <a:gd name="connsiteX28" fmla="*/ 2177124 w 4123943"/>
              <a:gd name="connsiteY28" fmla="*/ 106855 h 4550823"/>
              <a:gd name="connsiteX29" fmla="*/ 4035861 w 4123943"/>
              <a:gd name="connsiteY29" fmla="*/ 2120490 h 4550823"/>
              <a:gd name="connsiteX30" fmla="*/ 4017089 w 4123943"/>
              <a:gd name="connsiteY30" fmla="*/ 2589814 h 4550823"/>
              <a:gd name="connsiteX31" fmla="*/ 4017089 w 4123943"/>
              <a:gd name="connsiteY31" fmla="*/ 2589813 h 4550823"/>
              <a:gd name="connsiteX32" fmla="*/ 3547764 w 4123943"/>
              <a:gd name="connsiteY32" fmla="*/ 2571040 h 4550823"/>
              <a:gd name="connsiteX33" fmla="*/ 1689025 w 4123943"/>
              <a:gd name="connsiteY33" fmla="*/ 557407 h 4550823"/>
              <a:gd name="connsiteX34" fmla="*/ 1707799 w 4123943"/>
              <a:gd name="connsiteY34" fmla="*/ 88082 h 4550823"/>
              <a:gd name="connsiteX35" fmla="*/ 1946349 w 4123943"/>
              <a:gd name="connsiteY35" fmla="*/ 268 h 455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23943" h="4550823">
                <a:moveTo>
                  <a:pt x="345405" y="1873197"/>
                </a:moveTo>
                <a:cubicBezTo>
                  <a:pt x="430336" y="1876595"/>
                  <a:pt x="513971" y="1912392"/>
                  <a:pt x="576179" y="1979784"/>
                </a:cubicBezTo>
                <a:cubicBezTo>
                  <a:pt x="1195759" y="2650995"/>
                  <a:pt x="1815338" y="3322208"/>
                  <a:pt x="2434918" y="3993419"/>
                </a:cubicBezTo>
                <a:cubicBezTo>
                  <a:pt x="2559334" y="4128204"/>
                  <a:pt x="2550929" y="4338328"/>
                  <a:pt x="2416145" y="4462744"/>
                </a:cubicBezTo>
                <a:lnTo>
                  <a:pt x="2416145" y="4462743"/>
                </a:lnTo>
                <a:cubicBezTo>
                  <a:pt x="2281361" y="4587159"/>
                  <a:pt x="2071237" y="4578754"/>
                  <a:pt x="1946820" y="4443970"/>
                </a:cubicBezTo>
                <a:lnTo>
                  <a:pt x="88081" y="2430335"/>
                </a:lnTo>
                <a:cubicBezTo>
                  <a:pt x="-36335" y="2295551"/>
                  <a:pt x="-27930" y="2085427"/>
                  <a:pt x="106855" y="1961011"/>
                </a:cubicBezTo>
                <a:cubicBezTo>
                  <a:pt x="174246" y="1898803"/>
                  <a:pt x="260474" y="1869800"/>
                  <a:pt x="345405" y="1873197"/>
                </a:cubicBezTo>
                <a:close/>
                <a:moveTo>
                  <a:pt x="586479" y="977045"/>
                </a:moveTo>
                <a:cubicBezTo>
                  <a:pt x="671411" y="980442"/>
                  <a:pt x="755045" y="1016240"/>
                  <a:pt x="817253" y="1083632"/>
                </a:cubicBezTo>
                <a:cubicBezTo>
                  <a:pt x="1436833" y="1754843"/>
                  <a:pt x="2056412" y="2426056"/>
                  <a:pt x="2675992" y="3097267"/>
                </a:cubicBezTo>
                <a:cubicBezTo>
                  <a:pt x="2800408" y="3232052"/>
                  <a:pt x="2792003" y="3442176"/>
                  <a:pt x="2657219" y="3566592"/>
                </a:cubicBezTo>
                <a:lnTo>
                  <a:pt x="2657219" y="3566591"/>
                </a:lnTo>
                <a:cubicBezTo>
                  <a:pt x="2522435" y="3691007"/>
                  <a:pt x="2312311" y="3682602"/>
                  <a:pt x="2187894" y="3547818"/>
                </a:cubicBezTo>
                <a:lnTo>
                  <a:pt x="329156" y="1534183"/>
                </a:lnTo>
                <a:cubicBezTo>
                  <a:pt x="204739" y="1399399"/>
                  <a:pt x="213144" y="1189275"/>
                  <a:pt x="347929" y="1064859"/>
                </a:cubicBezTo>
                <a:cubicBezTo>
                  <a:pt x="415320" y="1002651"/>
                  <a:pt x="501548" y="973647"/>
                  <a:pt x="586479" y="977045"/>
                </a:cubicBezTo>
                <a:close/>
                <a:moveTo>
                  <a:pt x="1595787" y="793843"/>
                </a:moveTo>
                <a:cubicBezTo>
                  <a:pt x="1680718" y="797241"/>
                  <a:pt x="1764353" y="833038"/>
                  <a:pt x="1826561" y="900430"/>
                </a:cubicBezTo>
                <a:cubicBezTo>
                  <a:pt x="2446141" y="1571641"/>
                  <a:pt x="3065720" y="2242854"/>
                  <a:pt x="3685300" y="2914065"/>
                </a:cubicBezTo>
                <a:cubicBezTo>
                  <a:pt x="3809717" y="3048849"/>
                  <a:pt x="3801311" y="3258974"/>
                  <a:pt x="3666527" y="3383390"/>
                </a:cubicBezTo>
                <a:lnTo>
                  <a:pt x="3666527" y="3383389"/>
                </a:lnTo>
                <a:cubicBezTo>
                  <a:pt x="3531743" y="3507805"/>
                  <a:pt x="3321618" y="3499400"/>
                  <a:pt x="3197202" y="3364616"/>
                </a:cubicBezTo>
                <a:lnTo>
                  <a:pt x="1338463" y="1350981"/>
                </a:lnTo>
                <a:cubicBezTo>
                  <a:pt x="1214047" y="1216197"/>
                  <a:pt x="1222452" y="1006073"/>
                  <a:pt x="1357236" y="881657"/>
                </a:cubicBezTo>
                <a:cubicBezTo>
                  <a:pt x="1424629" y="819448"/>
                  <a:pt x="1510856" y="790446"/>
                  <a:pt x="1595787" y="793843"/>
                </a:cubicBezTo>
                <a:close/>
                <a:moveTo>
                  <a:pt x="1946349" y="268"/>
                </a:moveTo>
                <a:cubicBezTo>
                  <a:pt x="2031280" y="3665"/>
                  <a:pt x="2114915" y="39462"/>
                  <a:pt x="2177124" y="106855"/>
                </a:cubicBezTo>
                <a:cubicBezTo>
                  <a:pt x="2796703" y="778066"/>
                  <a:pt x="3416283" y="1449279"/>
                  <a:pt x="4035861" y="2120490"/>
                </a:cubicBezTo>
                <a:cubicBezTo>
                  <a:pt x="4160279" y="2255275"/>
                  <a:pt x="4151874" y="2465399"/>
                  <a:pt x="4017089" y="2589814"/>
                </a:cubicBezTo>
                <a:lnTo>
                  <a:pt x="4017089" y="2589813"/>
                </a:lnTo>
                <a:cubicBezTo>
                  <a:pt x="3882305" y="2714230"/>
                  <a:pt x="3672181" y="2705824"/>
                  <a:pt x="3547764" y="2571040"/>
                </a:cubicBezTo>
                <a:lnTo>
                  <a:pt x="1689025" y="557407"/>
                </a:lnTo>
                <a:cubicBezTo>
                  <a:pt x="1564609" y="422622"/>
                  <a:pt x="1573014" y="212498"/>
                  <a:pt x="1707799" y="88082"/>
                </a:cubicBezTo>
                <a:cubicBezTo>
                  <a:pt x="1775191" y="25874"/>
                  <a:pt x="1861418" y="-3130"/>
                  <a:pt x="1946349" y="268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BD23531-E6F0-A4C1-6EF3-2106AA3EAFAA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16634" y="392866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3" name="矩形 12"/>
          <p:cNvSpPr/>
          <p:nvPr/>
        </p:nvSpPr>
        <p:spPr>
          <a:xfrm>
            <a:off x="1061429" y="34520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317620" y="392866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5" name="矩形 14"/>
          <p:cNvSpPr/>
          <p:nvPr/>
        </p:nvSpPr>
        <p:spPr>
          <a:xfrm>
            <a:off x="5662415" y="34520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972712" y="5257135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7" name="矩形 16"/>
          <p:cNvSpPr/>
          <p:nvPr/>
        </p:nvSpPr>
        <p:spPr>
          <a:xfrm>
            <a:off x="3317507" y="4780527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sp>
        <p:nvSpPr>
          <p:cNvPr id="18" name="文本框 17"/>
          <p:cNvSpPr txBox="1"/>
          <p:nvPr/>
        </p:nvSpPr>
        <p:spPr>
          <a:xfrm>
            <a:off x="8573698" y="5257135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9" name="矩形 18"/>
          <p:cNvSpPr/>
          <p:nvPr/>
        </p:nvSpPr>
        <p:spPr>
          <a:xfrm>
            <a:off x="7918493" y="4780527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输入标题</a:t>
            </a:r>
            <a:endParaRPr lang="zh-CN" altLang="en-US" sz="2800" dirty="0"/>
          </a:p>
        </p:txBody>
      </p:sp>
      <p:pic>
        <p:nvPicPr>
          <p:cNvPr id="29" name="图片 28" descr="图片包含 文字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29012" r="4420" b="9689"/>
          <a:stretch>
            <a:fillRect/>
          </a:stretch>
        </p:blipFill>
        <p:spPr>
          <a:xfrm>
            <a:off x="1769165" y="14224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8" name="图片 27" descr="图片包含 天空, 树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 t="630" r="28565" b="13146"/>
          <a:stretch>
            <a:fillRect/>
          </a:stretch>
        </p:blipFill>
        <p:spPr>
          <a:xfrm>
            <a:off x="4067250" y="27051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7" name="图片 26" descr="图片包含 树, 户外, 水, 天空&#10;&#10;自动生成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t="6567" r="27963"/>
          <a:stretch>
            <a:fillRect/>
          </a:stretch>
        </p:blipFill>
        <p:spPr>
          <a:xfrm>
            <a:off x="8663419" y="27051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1" t="158" r="16951" b="1821"/>
          <a:stretch>
            <a:fillRect/>
          </a:stretch>
        </p:blipFill>
        <p:spPr>
          <a:xfrm>
            <a:off x="6365335" y="14224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221d25a-47ae-440e-ac08-73cb76c65bbf"/>
  <p:tag name="COMMONDATA" val="eyJjb3VudCI6MSwiaGRpZCI6IjBkMjVjM2VhMWY4ZGFkYTQ2NzgwYWM1ZmZiYTVkYmM2IiwidXNlckNvdW50Ijox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721</Words>
  <Application>Microsoft Office PowerPoint</Application>
  <PresentationFormat>宽屏</PresentationFormat>
  <Paragraphs>77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Calibri</vt:lpstr>
      <vt:lpstr>华康娃娃体W5(P)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华佑泉美</dc:creator>
  <cp:lastModifiedBy>Dark Sharpness</cp:lastModifiedBy>
  <cp:revision>16</cp:revision>
  <dcterms:created xsi:type="dcterms:W3CDTF">2019-03-04T07:41:00Z</dcterms:created>
  <dcterms:modified xsi:type="dcterms:W3CDTF">2023-05-09T16:09:37Z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v1.0_mb_gBj0rvdO11H7hHC+Ka6LRA==</vt:lpwstr>
  </property>
  <property fmtid="{D5CDD505-2E9C-101B-9397-08002B2CF9AE}" pid="4" name="ICV">
    <vt:lpwstr>DF5F15550C104BF781F98670733F5E58_11</vt:lpwstr>
  </property>
</Properties>
</file>